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120" r:id="rId2"/>
    <p:sldId id="2149" r:id="rId3"/>
    <p:sldId id="2150" r:id="rId4"/>
    <p:sldId id="2137" r:id="rId5"/>
    <p:sldId id="2147" r:id="rId6"/>
    <p:sldId id="2153" r:id="rId7"/>
    <p:sldId id="2148" r:id="rId8"/>
    <p:sldId id="2157" r:id="rId9"/>
    <p:sldId id="2154" r:id="rId10"/>
    <p:sldId id="2155" r:id="rId11"/>
    <p:sldId id="2152" r:id="rId12"/>
    <p:sldId id="2139" r:id="rId13"/>
    <p:sldId id="2158" r:id="rId14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76" autoAdjust="0"/>
  </p:normalViewPr>
  <p:slideViewPr>
    <p:cSldViewPr>
      <p:cViewPr varScale="1">
        <p:scale>
          <a:sx n="85" d="100"/>
          <a:sy n="85" d="100"/>
        </p:scale>
        <p:origin x="-2280" y="-104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NAVCAM sky pictures from the North </a:t>
            </a:r>
            <a:r>
              <a:rPr lang="en-US" dirty="0" err="1" smtClean="0"/>
              <a:t>Battleford</a:t>
            </a:r>
            <a:r>
              <a:rPr lang="en-US" dirty="0" smtClean="0"/>
              <a:t> Airport (CYQW) at 2200 UTC showing mostly clear skies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www.metcam.navcanada.ca</a:t>
            </a:r>
            <a:r>
              <a:rPr lang="en-US" dirty="0" smtClean="0"/>
              <a:t>/</a:t>
            </a:r>
            <a:r>
              <a:rPr lang="en-US" dirty="0" err="1" smtClean="0"/>
              <a:t>hb</a:t>
            </a:r>
            <a:r>
              <a:rPr lang="en-US" dirty="0" smtClean="0"/>
              <a:t>/</a:t>
            </a:r>
            <a:r>
              <a:rPr lang="en-US" dirty="0" err="1" smtClean="0"/>
              <a:t>index.jsp?lang</a:t>
            </a:r>
            <a:r>
              <a:rPr lang="en-US" dirty="0" smtClean="0"/>
              <a:t>=e for an interactive map of Canadian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2x</a:t>
            </a:r>
            <a:r>
              <a:rPr lang="en-US" baseline="0" dirty="0" smtClean="0"/>
              <a:t> rosettes flown over Scotty Creek flux towers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2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These 3 lines cover NGEE-Arctic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SewPen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field sites</a:t>
            </a:r>
          </a:p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Note the rugged terrain and fluvial tracings of the vegetation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NAVCAM sky pictures from the </a:t>
            </a:r>
            <a:r>
              <a:rPr lang="en-US" dirty="0" err="1" smtClean="0"/>
              <a:t>Nipawin</a:t>
            </a:r>
            <a:r>
              <a:rPr lang="en-US" dirty="0" smtClean="0"/>
              <a:t> Airport  at 1910 UTC showing partly to mostly cloudy skies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www.metcam.navcanada.ca</a:t>
            </a:r>
            <a:r>
              <a:rPr lang="en-US" dirty="0" smtClean="0"/>
              <a:t>/</a:t>
            </a:r>
            <a:r>
              <a:rPr lang="en-US" dirty="0" err="1" smtClean="0"/>
              <a:t>hb</a:t>
            </a:r>
            <a:r>
              <a:rPr lang="en-US" dirty="0" smtClean="0"/>
              <a:t>/</a:t>
            </a:r>
            <a:r>
              <a:rPr lang="en-US" dirty="0" err="1" smtClean="0"/>
              <a:t>index.jsp?lang</a:t>
            </a:r>
            <a:r>
              <a:rPr lang="en-US" dirty="0" smtClean="0"/>
              <a:t>=e for an interactive map of Canadian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88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CFIS in-flight views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7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>
              <a:latin typeface="Arial" charset="0"/>
              <a:ea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NAVCAM sky pictures from the Fort McMurray Airport (CYMM) at 2200 UTC showing cloudy skies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www.metcam.navcanada.ca</a:t>
            </a:r>
            <a:r>
              <a:rPr lang="en-US" dirty="0" smtClean="0"/>
              <a:t>/</a:t>
            </a:r>
            <a:r>
              <a:rPr lang="en-US" dirty="0" err="1" smtClean="0"/>
              <a:t>hb</a:t>
            </a:r>
            <a:r>
              <a:rPr lang="en-US" dirty="0" smtClean="0"/>
              <a:t>/</a:t>
            </a:r>
            <a:r>
              <a:rPr lang="en-US" dirty="0" err="1" smtClean="0"/>
              <a:t>index.jsp?lang</a:t>
            </a:r>
            <a:r>
              <a:rPr lang="en-US" dirty="0" smtClean="0"/>
              <a:t>=e for an interactive map of Canadian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NAVCAM sky pictures from the Lloydminster Airport (CYLL) at 2100 UTC showing</a:t>
            </a:r>
            <a:r>
              <a:rPr lang="en-US" baseline="0" dirty="0" smtClean="0"/>
              <a:t> </a:t>
            </a:r>
            <a:r>
              <a:rPr lang="en-US" dirty="0" smtClean="0"/>
              <a:t>haze/low clouds</a:t>
            </a:r>
          </a:p>
          <a:p>
            <a:r>
              <a:rPr lang="en-US" dirty="0" smtClean="0"/>
              <a:t>See http://</a:t>
            </a:r>
            <a:r>
              <a:rPr lang="en-US" dirty="0" err="1" smtClean="0"/>
              <a:t>www.metcam.navcanada.ca</a:t>
            </a:r>
            <a:r>
              <a:rPr lang="en-US" dirty="0" smtClean="0"/>
              <a:t>/</a:t>
            </a:r>
            <a:r>
              <a:rPr lang="en-US" dirty="0" err="1" smtClean="0"/>
              <a:t>hb</a:t>
            </a:r>
            <a:r>
              <a:rPr lang="en-US" dirty="0" smtClean="0"/>
              <a:t>/</a:t>
            </a:r>
            <a:r>
              <a:rPr lang="en-US" dirty="0" err="1" smtClean="0"/>
              <a:t>index.jsp?lang</a:t>
            </a:r>
            <a:r>
              <a:rPr lang="en-US" dirty="0" smtClean="0"/>
              <a:t>=e for an interactive map of Canadian aviation cameras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5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CFIS June-July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19 July 2017 (DOY  200) </a:t>
            </a:r>
          </a:p>
          <a:p>
            <a:pPr eaLnBrk="1" hangingPunct="1"/>
            <a:r>
              <a:rPr lang="en-US" sz="2400" b="1" dirty="0" smtClean="0"/>
              <a:t>CFIS: Fort Smith – Saskatoon</a:t>
            </a:r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363244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8347" y="3880410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8791" y="1504146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5899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North </a:t>
            </a:r>
            <a:r>
              <a:rPr lang="en-US" b="1" dirty="0" err="1"/>
              <a:t>Battleford</a:t>
            </a:r>
            <a:r>
              <a:rPr lang="en-US" b="1" dirty="0"/>
              <a:t> (CYQW) N52 46 09 W108 14 37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04729" y="3862154"/>
            <a:ext cx="911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504146"/>
            <a:ext cx="7264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327390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7-19 at 14.20.5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111" y="896144"/>
            <a:ext cx="3625689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47656" y="968152"/>
            <a:ext cx="1575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As-flown lines</a:t>
            </a:r>
          </a:p>
        </p:txBody>
      </p:sp>
    </p:spTree>
    <p:extLst>
      <p:ext uri="{BB962C8B-B14F-4D97-AF65-F5344CB8AC3E}">
        <p14:creationId xmlns:p14="http://schemas.microsoft.com/office/powerpoint/2010/main" val="3535215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048" y="20482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CFIS Quick</a:t>
            </a:r>
            <a:r>
              <a:rPr lang="en-US" sz="2400" dirty="0"/>
              <a:t>-look </a:t>
            </a:r>
            <a:r>
              <a:rPr lang="en-US" sz="2400" dirty="0" smtClean="0"/>
              <a:t>products – to be delivered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58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363244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8347" y="3880410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8791" y="150414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484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pl-PL" b="1" dirty="0" err="1"/>
              <a:t>Nipawin</a:t>
            </a:r>
            <a:r>
              <a:rPr lang="pl-PL" b="1" dirty="0"/>
              <a:t> (CYBU) N53 19 59 W104 00 14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504729" y="3862154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504146"/>
            <a:ext cx="868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</p:spTree>
    <p:extLst>
      <p:ext uri="{BB962C8B-B14F-4D97-AF65-F5344CB8AC3E}">
        <p14:creationId xmlns:p14="http://schemas.microsoft.com/office/powerpoint/2010/main" val="259569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682" y="907504"/>
            <a:ext cx="6145062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19 July 2017</a:t>
            </a:r>
            <a:r>
              <a:rPr lang="en-US" dirty="0">
                <a:solidFill>
                  <a:schemeClr val="accent2"/>
                </a:solidFill>
              </a:rPr>
              <a:t>/DOY </a:t>
            </a:r>
            <a:r>
              <a:rPr lang="en-US" dirty="0" smtClean="0">
                <a:solidFill>
                  <a:schemeClr val="accent2"/>
                </a:solidFill>
              </a:rPr>
              <a:t>200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Fort Smith – Fort McMurray – Saskatoon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Status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r>
              <a:rPr lang="en-US" sz="1800" b="1" dirty="0" smtClean="0"/>
              <a:t>CFIS / Twin Otter International N331AR </a:t>
            </a:r>
          </a:p>
          <a:p>
            <a:r>
              <a:rPr lang="en-US" sz="1800" dirty="0" smtClean="0"/>
              <a:t>REPORT </a:t>
            </a:r>
            <a:r>
              <a:rPr lang="en-US" sz="1800" dirty="0"/>
              <a:t>DATE:  </a:t>
            </a:r>
            <a:r>
              <a:rPr lang="en-US" sz="1800" dirty="0" smtClean="0"/>
              <a:t>19 July 2017</a:t>
            </a:r>
            <a:endParaRPr lang="en-US" sz="1800" dirty="0"/>
          </a:p>
          <a:p>
            <a:r>
              <a:rPr lang="en-US" sz="1800" dirty="0"/>
              <a:t>Current Status of Aircraft:  </a:t>
            </a:r>
            <a:r>
              <a:rPr lang="en-US" sz="1800" dirty="0" smtClean="0"/>
              <a:t>	</a:t>
            </a:r>
            <a:r>
              <a:rPr lang="en-US" sz="1800" b="1" dirty="0" smtClean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008000"/>
              </a:solidFill>
            </a:endParaRPr>
          </a:p>
          <a:p>
            <a:r>
              <a:rPr lang="en-US" sz="1800" dirty="0"/>
              <a:t>Current Status of </a:t>
            </a:r>
            <a:r>
              <a:rPr lang="en-US" sz="1800" dirty="0" smtClean="0"/>
              <a:t>CFIS: </a:t>
            </a:r>
            <a:r>
              <a:rPr lang="en-US" sz="1800" dirty="0"/>
              <a:t> </a:t>
            </a:r>
            <a:r>
              <a:rPr lang="en-US" sz="1800" dirty="0" smtClean="0"/>
              <a:t>	</a:t>
            </a:r>
            <a:r>
              <a:rPr lang="en-US" sz="1800" b="1" dirty="0">
                <a:solidFill>
                  <a:srgbClr val="008000"/>
                </a:solidFill>
              </a:rPr>
              <a:t>GREEN</a:t>
            </a:r>
            <a:endParaRPr lang="en-US" sz="1800" dirty="0">
              <a:solidFill>
                <a:srgbClr val="FF6600"/>
              </a:solidFill>
            </a:endParaRPr>
          </a:p>
          <a:p>
            <a:r>
              <a:rPr lang="en-US" sz="1800" dirty="0" smtClean="0"/>
              <a:t>Current </a:t>
            </a:r>
            <a:r>
              <a:rPr lang="en-US" sz="1800" dirty="0"/>
              <a:t>Deployment Location:  </a:t>
            </a:r>
            <a:r>
              <a:rPr lang="en-US" sz="1800" dirty="0" smtClean="0"/>
              <a:t>Saskatoon SK (CYFS)</a:t>
            </a:r>
          </a:p>
          <a:p>
            <a:r>
              <a:rPr lang="en-US" sz="1800" dirty="0" smtClean="0"/>
              <a:t>Crew:  </a:t>
            </a:r>
            <a:r>
              <a:rPr lang="en-US" sz="1800" dirty="0" smtClean="0">
                <a:solidFill>
                  <a:prstClr val="black"/>
                </a:solidFill>
              </a:rPr>
              <a:t>xxx, xxx, </a:t>
            </a:r>
            <a:r>
              <a:rPr lang="en-US" sz="1800" dirty="0" err="1" smtClean="0">
                <a:solidFill>
                  <a:prstClr val="black"/>
                </a:solidFill>
              </a:rPr>
              <a:t>Drewry</a:t>
            </a:r>
            <a:r>
              <a:rPr lang="en-US" sz="1800" dirty="0" smtClean="0">
                <a:solidFill>
                  <a:prstClr val="black"/>
                </a:solidFill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</a:rPr>
              <a:t>Pavlick</a:t>
            </a:r>
            <a:endParaRPr lang="en-US" sz="1800" dirty="0" smtClean="0">
              <a:solidFill>
                <a:prstClr val="black"/>
              </a:solidFill>
            </a:endParaRPr>
          </a:p>
          <a:p>
            <a:r>
              <a:rPr lang="en-US" sz="1800" dirty="0" smtClean="0">
                <a:latin typeface="Arial" charset="0"/>
                <a:ea typeface="Calibri" charset="0"/>
              </a:rPr>
              <a:t>Science </a:t>
            </a:r>
            <a:r>
              <a:rPr lang="en-US" sz="1800" dirty="0">
                <a:latin typeface="Arial" charset="0"/>
                <a:ea typeface="Calibri" charset="0"/>
              </a:rPr>
              <a:t>Lead: </a:t>
            </a:r>
            <a:r>
              <a:rPr lang="en-US" sz="1800" dirty="0" smtClean="0">
                <a:latin typeface="Arial" charset="0"/>
                <a:ea typeface="Calibri" charset="0"/>
              </a:rPr>
              <a:t>D </a:t>
            </a:r>
            <a:r>
              <a:rPr lang="en-US" sz="1800" dirty="0" err="1" smtClean="0">
                <a:latin typeface="Arial" charset="0"/>
                <a:ea typeface="Calibri" charset="0"/>
              </a:rPr>
              <a:t>Drewry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endParaRPr lang="en-US" sz="1800" dirty="0"/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14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4682" y="907504"/>
            <a:ext cx="6145062" cy="50292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1040160"/>
            <a:ext cx="8280920" cy="403244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  <a:endParaRPr lang="en-US" sz="1800" u="sng" dirty="0" smtClean="0"/>
          </a:p>
          <a:p>
            <a:r>
              <a:rPr lang="en-US" dirty="0" smtClean="0"/>
              <a:t>Data acquired south of Fort Smith</a:t>
            </a:r>
          </a:p>
          <a:p>
            <a:pPr lvl="1"/>
            <a:r>
              <a:rPr lang="en-US" dirty="0" smtClean="0"/>
              <a:t>Clear sky conditions</a:t>
            </a:r>
          </a:p>
          <a:p>
            <a:r>
              <a:rPr lang="en-US" dirty="0" smtClean="0"/>
              <a:t>Transit to Saskatoon SK</a:t>
            </a:r>
          </a:p>
          <a:p>
            <a:pPr lvl="1"/>
            <a:r>
              <a:rPr lang="en-US" dirty="0" smtClean="0"/>
              <a:t>Increasing clouds to the south prevented significant data acquisition during transit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6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19 July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200</a:t>
            </a:r>
            <a:r>
              <a:rPr lang="en-US" dirty="0">
                <a:solidFill>
                  <a:schemeClr val="accent2"/>
                </a:solidFill>
              </a:rPr>
              <a:t/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72</a:t>
            </a:r>
            <a:r>
              <a:rPr lang="en-US" dirty="0" smtClean="0">
                <a:solidFill>
                  <a:schemeClr val="accent2"/>
                </a:solidFill>
              </a:rPr>
              <a:t>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Thursday 20 July 2017 </a:t>
            </a:r>
            <a:r>
              <a:rPr lang="en-US" sz="1800" b="1" dirty="0"/>
              <a:t>(DOY </a:t>
            </a:r>
            <a:r>
              <a:rPr lang="en-US" sz="1800" b="1" dirty="0" smtClean="0"/>
              <a:t>201)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BERMS/BOREAS area flux towers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 smtClean="0"/>
              <a:t>Friday 21 July 2017 </a:t>
            </a:r>
            <a:r>
              <a:rPr lang="en-US" sz="1800" b="1" dirty="0"/>
              <a:t>(DOY </a:t>
            </a:r>
            <a:r>
              <a:rPr lang="en-US" sz="1800" b="1" dirty="0" smtClean="0"/>
              <a:t>202)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BERMS/BOREAS area flux towers</a:t>
            </a:r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Saturday 22 </a:t>
            </a:r>
            <a:r>
              <a:rPr lang="en-US" sz="1800" b="1" dirty="0"/>
              <a:t>July 2017 (DOY </a:t>
            </a:r>
            <a:r>
              <a:rPr lang="en-US" sz="1800" b="1" dirty="0" smtClean="0"/>
              <a:t>203)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/>
              <a:t>BERMS/BOREAS area flux towers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1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14 July 2017/DOY 195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Fairbanks – Inuvik</a:t>
            </a:r>
            <a:endParaRPr lang="en-US" dirty="0"/>
          </a:p>
        </p:txBody>
      </p:sp>
      <p:pic>
        <p:nvPicPr>
          <p:cNvPr id="4" name="Picture 3" descr="2017-07-19 - morning at Fort Smith NT 2 - IMG_374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686800" cy="6400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248072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</a:rPr>
              <a:t>Another Perfect Day for CFIS Flying</a:t>
            </a:r>
          </a:p>
          <a:p>
            <a:r>
              <a:rPr lang="en-US" sz="2800" b="1" dirty="0" smtClean="0">
                <a:solidFill>
                  <a:srgbClr val="FFFFFF"/>
                </a:solidFill>
              </a:rPr>
              <a:t>Fort Smith NT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7" name="Picture 6" descr="IMG_372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7" y="4496544"/>
            <a:ext cx="248194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618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  <a:endParaRPr lang="en-US" dirty="0"/>
          </a:p>
        </p:txBody>
      </p:sp>
      <p:pic>
        <p:nvPicPr>
          <p:cNvPr id="3" name="Picture 2" descr="imagejpeg_0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09984"/>
            <a:ext cx="4800600" cy="5026720"/>
          </a:xfrm>
          <a:prstGeom prst="rect">
            <a:avLst/>
          </a:prstGeom>
        </p:spPr>
      </p:pic>
      <p:pic>
        <p:nvPicPr>
          <p:cNvPr id="5" name="Picture 4" descr="IMG_376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9424" y="896144"/>
            <a:ext cx="41148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44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112168"/>
            <a:ext cx="41148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112168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111152" y="3704456"/>
            <a:ext cx="576064" cy="11521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5088" y="4352528"/>
            <a:ext cx="2056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Vis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2130Z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1552" y="4208512"/>
            <a:ext cx="19329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GOES West IR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2130Z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288632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Calibri" charset="0"/>
              </a:rPr>
              <a:t>Partly cloudy to clear along the Fort Smith – Fort McMurray – Saskatoon transect</a:t>
            </a:r>
            <a:endParaRPr lang="en-US" sz="1600" dirty="0">
              <a:solidFill>
                <a:srgbClr val="000000"/>
              </a:solidFill>
              <a:ea typeface="Calibri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 rot="19800000">
            <a:off x="2531275" y="2471837"/>
            <a:ext cx="36576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 rot="19800000">
            <a:off x="6779747" y="2438499"/>
            <a:ext cx="365760" cy="914400"/>
          </a:xfrm>
          <a:prstGeom prst="ellipse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6210" tIns="43105" rIns="86210" bIns="43105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2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6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363244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8347" y="3880410"/>
            <a:ext cx="1481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8791" y="150414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6589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Fort McMurray Airport (CYMM) N56 39 12 W111 13 24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04729" y="3862154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504146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</p:spTree>
    <p:extLst>
      <p:ext uri="{BB962C8B-B14F-4D97-AF65-F5344CB8AC3E}">
        <p14:creationId xmlns:p14="http://schemas.microsoft.com/office/powerpoint/2010/main" val="4235551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1328192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408" y="3632448"/>
            <a:ext cx="3048000" cy="228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3632448"/>
            <a:ext cx="3048000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7056" y="1328192"/>
            <a:ext cx="3048000" cy="2286000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19 July 2017/DOY 200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Fort Smith – Fort McMurray – Saskatoon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968" y="1072098"/>
            <a:ext cx="1096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18347" y="3880410"/>
            <a:ext cx="79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West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28791" y="1504146"/>
            <a:ext cx="1438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Northwest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920" y="928082"/>
            <a:ext cx="631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/>
              <a:t>Lloydminster Airport (CYLL) N53 18 33 W110 04 21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04729" y="3862154"/>
            <a:ext cx="1424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Southeast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15408" y="1504146"/>
            <a:ext cx="13817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FFFF"/>
                </a:solidFill>
              </a:rPr>
              <a:t>Northeast</a:t>
            </a:r>
          </a:p>
        </p:txBody>
      </p:sp>
    </p:spTree>
    <p:extLst>
      <p:ext uri="{BB962C8B-B14F-4D97-AF65-F5344CB8AC3E}">
        <p14:creationId xmlns:p14="http://schemas.microsoft.com/office/powerpoint/2010/main" val="420645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2080591854</TotalTime>
  <Words>501</Words>
  <Application>Microsoft Macintosh PowerPoint</Application>
  <PresentationFormat>Custom</PresentationFormat>
  <Paragraphs>96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Default Design</vt:lpstr>
      <vt:lpstr>Photo Editor Photo</vt:lpstr>
      <vt:lpstr>PowerPoint Presentation</vt:lpstr>
      <vt:lpstr>19 July 2017/DOY 200 Fort Smith – Fort McMurray – Saskatoon</vt:lpstr>
      <vt:lpstr>19 July 2017/DOY 200 Fort Smith – Fort McMurray – Saskatoon</vt:lpstr>
      <vt:lpstr>19 July 2017/DOY 200 72-Hour Look Ahead</vt:lpstr>
      <vt:lpstr>14 July 2017/DOY 195  Fairbanks – Inuvik</vt:lpstr>
      <vt:lpstr>19 July 2017/DOY 200 Fort Smith – Fort McMurray – Saskatoon</vt:lpstr>
      <vt:lpstr>19 July 2017/DOY 200 Fort Smith – Fort McMurray – Saskatoon</vt:lpstr>
      <vt:lpstr>19 July 2017/DOY 200 Fort Smith – Fort McMurray – Saskatoon</vt:lpstr>
      <vt:lpstr>19 July 2017/DOY 200 Fort Smith – Fort McMurray – Saskatoon</vt:lpstr>
      <vt:lpstr>19 July 2017/DOY 200 Fort Smith – Fort McMurray – Saskatoon</vt:lpstr>
      <vt:lpstr>19 July 2017/DOY 200 Fort Smith – Fort McMurray – Saskatoon</vt:lpstr>
      <vt:lpstr>19 July 2017/DOY 200 Fort Smith – Fort McMurray – Saskatoon</vt:lpstr>
      <vt:lpstr>19 July 2017/DOY 200 Fort Smith – Fort McMurray – Saskatoon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Leanne Kendig</cp:lastModifiedBy>
  <cp:revision>3566</cp:revision>
  <cp:lastPrinted>2012-09-27T19:06:18Z</cp:lastPrinted>
  <dcterms:created xsi:type="dcterms:W3CDTF">2011-01-14T21:06:41Z</dcterms:created>
  <dcterms:modified xsi:type="dcterms:W3CDTF">2017-07-20T13:26:36Z</dcterms:modified>
</cp:coreProperties>
</file>